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979" autoAdjust="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72377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0311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2587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35441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25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7554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0897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78159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4456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4384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15936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E5978-B6F1-42B6-B8C3-55A39303A1D6}" type="datetimeFigureOut">
              <a:rPr lang="bg-BG" smtClean="0"/>
              <a:t>13.10.2021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71F2A-5F49-4C3B-9C88-EBCAE3A4506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0428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59823" y="3082835"/>
            <a:ext cx="10515600" cy="1664561"/>
          </a:xfrm>
        </p:spPr>
        <p:txBody>
          <a:bodyPr>
            <a:normAutofit fontScale="90000"/>
          </a:bodyPr>
          <a:lstStyle/>
          <a:p>
            <a:pPr algn="ctr"/>
            <a:r>
              <a:rPr lang="bg-BG" sz="9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Библиотечните услуги в подкрепа на целите на общността</a:t>
            </a:r>
            <a:r>
              <a:rPr lang="bg-BG" dirty="0" smtClean="0"/>
              <a:t/>
            </a:r>
            <a:br>
              <a:rPr lang="bg-BG" dirty="0" smtClean="0"/>
            </a:br>
            <a:endParaRPr lang="bg-B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18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47205" y="29385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периодът на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последната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1814</a:t>
            </a:r>
            <a:r>
              <a:rPr lang="bg-B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br>
              <a:rPr lang="bg-B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Новият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метод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Хрисант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Хурмузий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Книгохранител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Григорий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Протопсалт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</a:t>
            </a:r>
            <a:r>
              <a:rPr lang="bg-B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певец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80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58932" y="2259239"/>
            <a:ext cx="4413069" cy="2012315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Музикален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минейник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728" y="101600"/>
            <a:ext cx="4969164" cy="6555508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08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1994" y="2167800"/>
            <a:ext cx="2309949" cy="2495641"/>
          </a:xfrm>
        </p:spPr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Гледало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78400" y="600364"/>
            <a:ext cx="4572000" cy="582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550818" y="2178708"/>
            <a:ext cx="3172096" cy="1528989"/>
          </a:xfrm>
        </p:spPr>
        <p:txBody>
          <a:bodyPr>
            <a:normAutofit/>
          </a:bodyPr>
          <a:lstStyle/>
          <a:p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Воскресник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600" y="175490"/>
            <a:ext cx="5375564" cy="652087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35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>
          <a:xfrm>
            <a:off x="0" y="2807881"/>
            <a:ext cx="3853543" cy="758280"/>
          </a:xfrm>
        </p:spPr>
        <p:txBody>
          <a:bodyPr/>
          <a:lstStyle/>
          <a:p>
            <a:r>
              <a:rPr lang="bg-BG" dirty="0" err="1" smtClean="0"/>
              <a:t>Цветособрание</a:t>
            </a:r>
            <a:endParaRPr lang="bg-BG" dirty="0"/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63" y="221673"/>
            <a:ext cx="5366327" cy="651163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00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8074" y="1681018"/>
            <a:ext cx="11342254" cy="3111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g-BG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XXXІ Национална конференция "Библиотеките – предизвикателства и трансформации в COVID среда", 14 и 15 октомври 2021 г. , Регионална библиотека „Пейо Яворов“ – </a:t>
            </a:r>
            <a:r>
              <a:rPr lang="bg-BG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Бургас</a:t>
            </a:r>
            <a:endParaRPr lang="en-US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 smtClean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b="1" dirty="0">
              <a:solidFill>
                <a:srgbClr val="333333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ЗА ВНИМАНИЕТО!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g-BG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Веселина Георгиева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vessiyp@yahoo.com</a:t>
            </a:r>
            <a:endParaRPr lang="bg-BG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1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 развитие: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 развитие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лобализация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ултура</a:t>
            </a:r>
          </a:p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рамотност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</a:t>
            </a:r>
          </a:p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442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</a:t>
            </a: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" r="5462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иблиотеката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Института за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изследване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изкуствата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0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>
          <a:xfrm>
            <a:off x="1112520" y="2834005"/>
            <a:ext cx="10515600" cy="1325563"/>
          </a:xfrm>
        </p:spPr>
        <p:txBody>
          <a:bodyPr>
            <a:normAutofit fontScale="90000"/>
          </a:bodyPr>
          <a:lstStyle/>
          <a:p>
            <a:pPr algn="just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е специализирана научна библиотека, която е създадена с решение на Научния съвет на Института за изкуствознание през 2007 г. Обединява в два отдела библиотеките на Института за изкуствознание и на Института за музикознание, влезли в състава на Института по проблеми на изкуството през 1988 г.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1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39787" y="2624137"/>
            <a:ext cx="3932237" cy="1600200"/>
          </a:xfrm>
        </p:spPr>
        <p:txBody>
          <a:bodyPr>
            <a:normAutofit/>
          </a:bodyPr>
          <a:lstStyle/>
          <a:p>
            <a:r>
              <a:rPr lang="bg-BG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Петко </a:t>
            </a:r>
            <a:r>
              <a:rPr lang="bg-BG" sz="5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Стайнов</a:t>
            </a:r>
            <a:endParaRPr lang="bg-BG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1" b="21391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51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864326" y="2964634"/>
            <a:ext cx="10515600" cy="1325563"/>
          </a:xfrm>
        </p:spPr>
        <p:txBody>
          <a:bodyPr>
            <a:noAutofit/>
          </a:bodyPr>
          <a:lstStyle/>
          <a:p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</a:t>
            </a:r>
            <a:r>
              <a:rPr lang="bg-BG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невма</a:t>
            </a:r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Защо </a:t>
            </a:r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възникват? </a:t>
            </a: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Какви </a:t>
            </a:r>
            <a:r>
              <a:rPr lang="bg-BG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вдове</a:t>
            </a:r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невми</a:t>
            </a:r>
            <a: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има?</a:t>
            </a:r>
            <a:br>
              <a:rPr lang="bg-BG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54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302623" y="2298428"/>
            <a:ext cx="3812177" cy="1764121"/>
          </a:xfrm>
        </p:spPr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Какво е </a:t>
            </a:r>
            <a:r>
              <a:rPr lang="bg-B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невма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91" y="369455"/>
            <a:ext cx="7813964" cy="631767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52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лавие 12"/>
          <p:cNvSpPr>
            <a:spLocks noGrp="1"/>
          </p:cNvSpPr>
          <p:nvPr>
            <p:ph type="title"/>
          </p:nvPr>
        </p:nvSpPr>
        <p:spPr>
          <a:xfrm>
            <a:off x="1151710" y="2677250"/>
            <a:ext cx="10515600" cy="1325563"/>
          </a:xfrm>
        </p:spPr>
        <p:txBody>
          <a:bodyPr>
            <a:noAutofit/>
          </a:bodyPr>
          <a:lstStyle/>
          <a:p>
            <a:r>
              <a:rPr lang="bg-BG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Първи </a:t>
            </a:r>
            <a:r>
              <a:rPr lang="bg-B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период:</a:t>
            </a:r>
            <a:br>
              <a:rPr lang="bg-B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 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периодът на Йоан Дамаскин – </a:t>
            </a:r>
            <a:r>
              <a:rPr lang="bg-BG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богослов 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песнописец</a:t>
            </a:r>
            <a:r>
              <a:rPr lang="bg-BG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църковен композитор. Роден в Дамаск, Сирия, в знатен християнски род. </a:t>
            </a:r>
            <a:r>
              <a:rPr lang="bg-BG" sz="3600" dirty="0"/>
              <a:t/>
            </a:r>
            <a:br>
              <a:rPr lang="bg-BG" sz="3600" dirty="0"/>
            </a:br>
            <a:endParaRPr lang="bg-BG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17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99457" y="327814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периодът на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Йоан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Кукузел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певец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композитор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реформатор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православната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Българин по произход, роден през 1280 година в </a:t>
            </a:r>
            <a:r>
              <a:rPr lang="bg-B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Дирахия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днешен  </a:t>
            </a:r>
            <a:r>
              <a:rPr lang="bg-B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Дуръс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Албания. Наричан е „</a:t>
            </a:r>
            <a:r>
              <a:rPr lang="bg-BG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Ангелогласния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“, поради необикновените си музикални заложби. Учил в Цариград, в училището към </a:t>
            </a:r>
            <a:r>
              <a:rPr lang="bg-BG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църквата </a:t>
            </a:r>
            <a: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“Св. Павел“ –  тогава школа за църковни певци.</a:t>
            </a:r>
            <a:br>
              <a:rPr lang="bg-BG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346"/>
            <a:ext cx="22733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133</Words>
  <Application>Microsoft Office PowerPoint</Application>
  <PresentationFormat>Widescreen</PresentationFormat>
  <Paragraphs>28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на Office</vt:lpstr>
      <vt:lpstr>Библиотечните услуги в подкрепа на целите на общността </vt:lpstr>
      <vt:lpstr> Устойчиво развитие: </vt:lpstr>
      <vt:lpstr>БАН</vt:lpstr>
      <vt:lpstr>Това е специализирана научна библиотека, която е създадена с решение на Научния съвет на Института за изкуствознание през 2007 г. Обединява в два отдела библиотеките на Института за изкуствознание и на Института за музикознание, влезли в състава на Института по проблеми на изкуството през 1988 г.</vt:lpstr>
      <vt:lpstr>Петко Стайнов</vt:lpstr>
      <vt:lpstr>Какво е невма?  Защо възникват?  Какви вдове невми има? </vt:lpstr>
      <vt:lpstr>Какво е невма?</vt:lpstr>
      <vt:lpstr>Първи период:  това е периодът на Йоан Дамаскин –     богослов и песнописец, църковен композитор. Роден в Дамаск, Сирия, в знатен християнски род.  </vt:lpstr>
      <vt:lpstr>Втори период:   това е периодът на Йоан Кукузел – певец, композитор и реформатор на православната музика. Българин по произход, роден през 1280 година в Дирахия, днешен  Дуръс, Албания. Наричан е „Ангелогласния“, поради необикновените си музикални заложби. Учил в Цариград, в училището към църквата “Св. Павел“ –  тогава школа за църковни певци. </vt:lpstr>
      <vt:lpstr>Трети период:  това е периодът на последната реформа от 1814 г. Новият метод на Хрисант, Хурмузий Книгохранител и Григорий Протопсалт-“първи певец”. </vt:lpstr>
      <vt:lpstr>Музикален минейник</vt:lpstr>
      <vt:lpstr>Гледало</vt:lpstr>
      <vt:lpstr>Воскресник</vt:lpstr>
      <vt:lpstr>Цветособрание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Библиотечните услуги в подкрепа на целите на общността </dc:title>
  <dc:creator>User</dc:creator>
  <cp:lastModifiedBy>User</cp:lastModifiedBy>
  <cp:revision>54</cp:revision>
  <dcterms:created xsi:type="dcterms:W3CDTF">2021-10-03T11:58:57Z</dcterms:created>
  <dcterms:modified xsi:type="dcterms:W3CDTF">2021-10-13T18:38:08Z</dcterms:modified>
</cp:coreProperties>
</file>